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4146" r:id="rId2"/>
  </p:sldMasterIdLst>
  <p:sldIdLst>
    <p:sldId id="256" r:id="rId3"/>
  </p:sldIdLst>
  <p:sldSz cx="18000663" cy="251999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3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9" d="100"/>
          <a:sy n="89" d="100"/>
        </p:scale>
        <p:origin x="-1728" y="-110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250083" y="4132127"/>
            <a:ext cx="13500497" cy="8773325"/>
          </a:xfrm>
        </p:spPr>
        <p:txBody>
          <a:bodyPr anchor="b">
            <a:normAutofit/>
          </a:bodyPr>
          <a:lstStyle>
            <a:lvl1pPr algn="ctr">
              <a:defRPr sz="8858"/>
            </a:lvl1pPr>
          </a:lstStyle>
          <a:p>
            <a:r>
              <a:rPr lang="tr-TR"/>
              <a:t>Asıl başlık stilini düzenlemek için tıklayın</a:t>
            </a:r>
            <a:endParaRPr lang="en-US" dirty="0"/>
          </a:p>
        </p:txBody>
      </p:sp>
      <p:sp>
        <p:nvSpPr>
          <p:cNvPr id="3" name="Subtitle 2"/>
          <p:cNvSpPr>
            <a:spLocks noGrp="1"/>
          </p:cNvSpPr>
          <p:nvPr>
            <p:ph type="subTitle" idx="1"/>
          </p:nvPr>
        </p:nvSpPr>
        <p:spPr>
          <a:xfrm>
            <a:off x="2250083" y="13235822"/>
            <a:ext cx="13500497" cy="6084159"/>
          </a:xfrm>
        </p:spPr>
        <p:txBody>
          <a:bodyPr>
            <a:normAutofit/>
          </a:bodyPr>
          <a:lstStyle>
            <a:lvl1pPr marL="0" indent="0" algn="ctr">
              <a:buNone/>
              <a:defRPr sz="3543">
                <a:solidFill>
                  <a:schemeClr val="tx1">
                    <a:lumMod val="75000"/>
                    <a:lumOff val="25000"/>
                  </a:schemeClr>
                </a:solidFill>
              </a:defRPr>
            </a:lvl1pPr>
            <a:lvl2pPr marL="675010" indent="0" algn="ctr">
              <a:buNone/>
              <a:defRPr sz="4134"/>
            </a:lvl2pPr>
            <a:lvl3pPr marL="1350020" indent="0" algn="ctr">
              <a:buNone/>
              <a:defRPr sz="3543"/>
            </a:lvl3pPr>
            <a:lvl4pPr marL="2025030" indent="0" algn="ctr">
              <a:buNone/>
              <a:defRPr sz="2953"/>
            </a:lvl4pPr>
            <a:lvl5pPr marL="2700040" indent="0" algn="ctr">
              <a:buNone/>
              <a:defRPr sz="2953"/>
            </a:lvl5pPr>
            <a:lvl6pPr marL="3375050" indent="0" algn="ctr">
              <a:buNone/>
              <a:defRPr sz="2953"/>
            </a:lvl6pPr>
            <a:lvl7pPr marL="4050060" indent="0" algn="ctr">
              <a:buNone/>
              <a:defRPr sz="2953"/>
            </a:lvl7pPr>
            <a:lvl8pPr marL="4725071" indent="0" algn="ctr">
              <a:buNone/>
              <a:defRPr sz="2953"/>
            </a:lvl8pPr>
            <a:lvl9pPr marL="5400081" indent="0" algn="ctr">
              <a:buNone/>
              <a:defRPr sz="2953"/>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28170" y="6292362"/>
            <a:ext cx="15525572" cy="10476869"/>
          </a:xfrm>
        </p:spPr>
        <p:txBody>
          <a:bodyPr anchor="b">
            <a:normAutofit/>
          </a:bodyPr>
          <a:lstStyle>
            <a:lvl1pPr>
              <a:defRPr sz="8858"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28170" y="16728820"/>
            <a:ext cx="15525572" cy="5512493"/>
          </a:xfrm>
        </p:spPr>
        <p:txBody>
          <a:bodyPr anchor="t">
            <a:normAutofit/>
          </a:bodyPr>
          <a:lstStyle>
            <a:lvl1pPr marL="0" indent="0">
              <a:buNone/>
              <a:defRPr sz="3543">
                <a:solidFill>
                  <a:schemeClr val="tx1">
                    <a:lumMod val="75000"/>
                    <a:lumOff val="25000"/>
                  </a:schemeClr>
                </a:solidFill>
              </a:defRPr>
            </a:lvl1pPr>
            <a:lvl2pPr marL="675010" indent="0">
              <a:buNone/>
              <a:defRPr sz="2658">
                <a:solidFill>
                  <a:schemeClr val="tx1">
                    <a:tint val="75000"/>
                  </a:schemeClr>
                </a:solidFill>
              </a:defRPr>
            </a:lvl2pPr>
            <a:lvl3pPr marL="1350020" indent="0">
              <a:buNone/>
              <a:defRPr sz="2362">
                <a:solidFill>
                  <a:schemeClr val="tx1">
                    <a:tint val="75000"/>
                  </a:schemeClr>
                </a:solidFill>
              </a:defRPr>
            </a:lvl3pPr>
            <a:lvl4pPr marL="2025030" indent="0">
              <a:buNone/>
              <a:defRPr sz="2067">
                <a:solidFill>
                  <a:schemeClr val="tx1">
                    <a:tint val="75000"/>
                  </a:schemeClr>
                </a:solidFill>
              </a:defRPr>
            </a:lvl4pPr>
            <a:lvl5pPr marL="2700040" indent="0">
              <a:buNone/>
              <a:defRPr sz="2067">
                <a:solidFill>
                  <a:schemeClr val="tx1">
                    <a:tint val="75000"/>
                  </a:schemeClr>
                </a:solidFill>
              </a:defRPr>
            </a:lvl5pPr>
            <a:lvl6pPr marL="3375050" indent="0">
              <a:buNone/>
              <a:defRPr sz="2067">
                <a:solidFill>
                  <a:schemeClr val="tx1">
                    <a:tint val="75000"/>
                  </a:schemeClr>
                </a:solidFill>
              </a:defRPr>
            </a:lvl6pPr>
            <a:lvl7pPr marL="4050060" indent="0">
              <a:buNone/>
              <a:defRPr sz="2067">
                <a:solidFill>
                  <a:schemeClr val="tx1">
                    <a:tint val="75000"/>
                  </a:schemeClr>
                </a:solidFill>
              </a:defRPr>
            </a:lvl7pPr>
            <a:lvl8pPr marL="4725071" indent="0">
              <a:buNone/>
              <a:defRPr sz="2067">
                <a:solidFill>
                  <a:schemeClr val="tx1">
                    <a:tint val="75000"/>
                  </a:schemeClr>
                </a:solidFill>
              </a:defRPr>
            </a:lvl8pPr>
            <a:lvl9pPr marL="5400081" indent="0">
              <a:buNone/>
              <a:defRPr sz="2067">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47773"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12836"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1.11.2018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47773" y="6180022"/>
            <a:ext cx="7612780" cy="3034062"/>
          </a:xfrm>
        </p:spPr>
        <p:txBody>
          <a:bodyPr anchor="b">
            <a:normAutofit/>
          </a:bodyPr>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4" name="Content Placeholder 3"/>
          <p:cNvSpPr>
            <a:spLocks noGrp="1"/>
          </p:cNvSpPr>
          <p:nvPr>
            <p:ph sz="half" idx="2"/>
          </p:nvPr>
        </p:nvSpPr>
        <p:spPr>
          <a:xfrm>
            <a:off x="1247773" y="9214087"/>
            <a:ext cx="7612780"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12837" y="6180024"/>
            <a:ext cx="7650283" cy="3034058"/>
          </a:xfrm>
        </p:spPr>
        <p:txBody>
          <a:bodyPr anchor="b"/>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6" name="Content Placeholder 5"/>
          <p:cNvSpPr>
            <a:spLocks noGrp="1"/>
          </p:cNvSpPr>
          <p:nvPr>
            <p:ph sz="quarter" idx="4"/>
          </p:nvPr>
        </p:nvSpPr>
        <p:spPr>
          <a:xfrm>
            <a:off x="9112837" y="9214087"/>
            <a:ext cx="7650283"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1.11.2018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1.11.2018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1.11.2018</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42046" y="1680000"/>
            <a:ext cx="5805214" cy="5879983"/>
          </a:xfrm>
        </p:spPr>
        <p:txBody>
          <a:bodyPr anchor="b">
            <a:normAutofit/>
          </a:bodyPr>
          <a:lstStyle>
            <a:lvl1pPr>
              <a:defRPr sz="4724" b="0"/>
            </a:lvl1pPr>
          </a:lstStyle>
          <a:p>
            <a:r>
              <a:rPr lang="tr-TR"/>
              <a:t>Asıl başlık stilini düzenlemek için tıklayın</a:t>
            </a:r>
            <a:endParaRPr lang="en-US" dirty="0"/>
          </a:p>
        </p:txBody>
      </p:sp>
      <p:sp>
        <p:nvSpPr>
          <p:cNvPr id="3" name="Content Placeholder 2"/>
          <p:cNvSpPr>
            <a:spLocks noGrp="1"/>
          </p:cNvSpPr>
          <p:nvPr>
            <p:ph idx="1"/>
          </p:nvPr>
        </p:nvSpPr>
        <p:spPr>
          <a:xfrm>
            <a:off x="7650282" y="3639997"/>
            <a:ext cx="9112836" cy="17919982"/>
          </a:xfrm>
        </p:spPr>
        <p:txBody>
          <a:bodyPr/>
          <a:lstStyle>
            <a:lvl1pPr>
              <a:defRPr sz="4724"/>
            </a:lvl1pPr>
            <a:lvl2pPr>
              <a:defRPr sz="4134"/>
            </a:lvl2pPr>
            <a:lvl3pPr>
              <a:defRPr sz="3543"/>
            </a:lvl3pPr>
            <a:lvl4pPr>
              <a:defRPr sz="2953"/>
            </a:lvl4pPr>
            <a:lvl5pPr>
              <a:defRPr sz="2953"/>
            </a:lvl5pPr>
            <a:lvl6pPr>
              <a:defRPr sz="2953"/>
            </a:lvl6pPr>
            <a:lvl7pPr>
              <a:defRPr sz="2953"/>
            </a:lvl7pPr>
            <a:lvl8pPr>
              <a:defRPr sz="2953"/>
            </a:lvl8pPr>
            <a:lvl9pPr>
              <a:defRPr sz="2953"/>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42046" y="7559991"/>
            <a:ext cx="5805214" cy="13999990"/>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1.11.2018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42046" y="1679998"/>
            <a:ext cx="5805214" cy="5879994"/>
          </a:xfrm>
        </p:spPr>
        <p:txBody>
          <a:bodyPr anchor="b">
            <a:normAutofit/>
          </a:bodyPr>
          <a:lstStyle>
            <a:lvl1pPr>
              <a:defRPr sz="472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7650282" y="3639997"/>
            <a:ext cx="9112836" cy="17919982"/>
          </a:xfrm>
        </p:spPr>
        <p:txBody>
          <a:bodyPr/>
          <a:lstStyle>
            <a:lvl1pPr marL="0" indent="0">
              <a:buNone/>
              <a:defRPr sz="4724"/>
            </a:lvl1pPr>
            <a:lvl2pPr marL="675010" indent="0">
              <a:buNone/>
              <a:defRPr sz="4134"/>
            </a:lvl2pPr>
            <a:lvl3pPr marL="1350020" indent="0">
              <a:buNone/>
              <a:defRPr sz="3543"/>
            </a:lvl3pPr>
            <a:lvl4pPr marL="2025030" indent="0">
              <a:buNone/>
              <a:defRPr sz="2953"/>
            </a:lvl4pPr>
            <a:lvl5pPr marL="2700040" indent="0">
              <a:buNone/>
              <a:defRPr sz="2953"/>
            </a:lvl5pPr>
            <a:lvl6pPr marL="3375050" indent="0">
              <a:buNone/>
              <a:defRPr sz="2953"/>
            </a:lvl6pPr>
            <a:lvl7pPr marL="4050060" indent="0">
              <a:buNone/>
              <a:defRPr sz="2953"/>
            </a:lvl7pPr>
            <a:lvl8pPr marL="4725071" indent="0">
              <a:buNone/>
              <a:defRPr sz="2953"/>
            </a:lvl8pPr>
            <a:lvl9pPr marL="5400081" indent="0">
              <a:buNone/>
              <a:defRPr sz="2953"/>
            </a:lvl9pPr>
          </a:lstStyle>
          <a:p>
            <a:r>
              <a:rPr lang="tr-TR"/>
              <a:t>Resim eklemek için simgeye tıklayın</a:t>
            </a:r>
            <a:endParaRPr lang="en-US" dirty="0"/>
          </a:p>
        </p:txBody>
      </p:sp>
      <p:sp>
        <p:nvSpPr>
          <p:cNvPr id="4" name="Text Placeholder 3"/>
          <p:cNvSpPr>
            <a:spLocks noGrp="1"/>
          </p:cNvSpPr>
          <p:nvPr>
            <p:ph type="body" sz="half" idx="2"/>
          </p:nvPr>
        </p:nvSpPr>
        <p:spPr>
          <a:xfrm>
            <a:off x="1242046" y="7559993"/>
            <a:ext cx="5805214" cy="13999986"/>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1.11.2018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881724" y="1324164"/>
            <a:ext cx="3881393" cy="21355814"/>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237545" y="1324166"/>
            <a:ext cx="11419171" cy="2135581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20060" y="2788797"/>
            <a:ext cx="14850547" cy="13103987"/>
          </a:xfrm>
        </p:spPr>
        <p:txBody>
          <a:bodyPr anchor="b">
            <a:normAutofit/>
          </a:bodyPr>
          <a:lstStyle>
            <a:lvl1pPr algn="l">
              <a:lnSpc>
                <a:spcPct val="85000"/>
              </a:lnSpc>
              <a:defRPr sz="15749" spc="-98"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624150" y="16372344"/>
            <a:ext cx="14850547" cy="4199996"/>
          </a:xfrm>
        </p:spPr>
        <p:txBody>
          <a:bodyPr lIns="91440" rIns="91440">
            <a:normAutofit/>
          </a:bodyPr>
          <a:lstStyle>
            <a:lvl1pPr marL="0" indent="0" algn="l">
              <a:buNone/>
              <a:defRPr sz="4725" cap="all" spc="394" baseline="0">
                <a:solidFill>
                  <a:schemeClr val="tx2"/>
                </a:solidFill>
                <a:latin typeface="+mj-lt"/>
              </a:defRPr>
            </a:lvl1pPr>
            <a:lvl2pPr marL="900044" indent="0" algn="ctr">
              <a:buNone/>
              <a:defRPr sz="4725"/>
            </a:lvl2pPr>
            <a:lvl3pPr marL="1800088" indent="0" algn="ctr">
              <a:buNone/>
              <a:defRPr sz="4725"/>
            </a:lvl3pPr>
            <a:lvl4pPr marL="2700132" indent="0" algn="ctr">
              <a:buNone/>
              <a:defRPr sz="3937"/>
            </a:lvl4pPr>
            <a:lvl5pPr marL="3600176" indent="0" algn="ctr">
              <a:buNone/>
              <a:defRPr sz="3937"/>
            </a:lvl5pPr>
            <a:lvl6pPr marL="4500220" indent="0" algn="ctr">
              <a:buNone/>
              <a:defRPr sz="3937"/>
            </a:lvl6pPr>
            <a:lvl7pPr marL="5400264" indent="0" algn="ctr">
              <a:buNone/>
              <a:defRPr sz="3937"/>
            </a:lvl7pPr>
            <a:lvl8pPr marL="6300307" indent="0" algn="ctr">
              <a:buNone/>
              <a:defRPr sz="3937"/>
            </a:lvl8pPr>
            <a:lvl9pPr marL="7200351" indent="0" algn="ctr">
              <a:buNone/>
              <a:defRPr sz="3937"/>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12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66834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2788797"/>
            <a:ext cx="14850547" cy="13103987"/>
          </a:xfrm>
        </p:spPr>
        <p:txBody>
          <a:bodyPr anchor="b" anchorCtr="0">
            <a:normAutofit/>
          </a:bodyPr>
          <a:lstStyle>
            <a:lvl1pPr>
              <a:lnSpc>
                <a:spcPct val="85000"/>
              </a:lnSpc>
              <a:defRPr sz="15749"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620060" y="16363184"/>
            <a:ext cx="14850547" cy="4199996"/>
          </a:xfrm>
        </p:spPr>
        <p:txBody>
          <a:bodyPr lIns="91440" rIns="91440" anchor="t" anchorCtr="0">
            <a:normAutofit/>
          </a:bodyPr>
          <a:lstStyle>
            <a:lvl1pPr marL="0" indent="0">
              <a:buNone/>
              <a:defRPr sz="4725" cap="all" spc="394" baseline="0">
                <a:solidFill>
                  <a:schemeClr val="tx2"/>
                </a:solidFill>
                <a:latin typeface="+mj-lt"/>
              </a:defRPr>
            </a:lvl1pPr>
            <a:lvl2pPr marL="900044" indent="0">
              <a:buNone/>
              <a:defRPr sz="3543">
                <a:solidFill>
                  <a:schemeClr val="tx1">
                    <a:tint val="75000"/>
                  </a:schemeClr>
                </a:solidFill>
              </a:defRPr>
            </a:lvl2pPr>
            <a:lvl3pPr marL="1800088" indent="0">
              <a:buNone/>
              <a:defRPr sz="3150">
                <a:solidFill>
                  <a:schemeClr val="tx1">
                    <a:tint val="75000"/>
                  </a:schemeClr>
                </a:solidFill>
              </a:defRPr>
            </a:lvl3pPr>
            <a:lvl4pPr marL="2700132" indent="0">
              <a:buNone/>
              <a:defRPr sz="2756">
                <a:solidFill>
                  <a:schemeClr val="tx1">
                    <a:tint val="75000"/>
                  </a:schemeClr>
                </a:solidFill>
              </a:defRPr>
            </a:lvl4pPr>
            <a:lvl5pPr marL="3600176" indent="0">
              <a:buNone/>
              <a:defRPr sz="2756">
                <a:solidFill>
                  <a:schemeClr val="tx1">
                    <a:tint val="75000"/>
                  </a:schemeClr>
                </a:solidFill>
              </a:defRPr>
            </a:lvl5pPr>
            <a:lvl6pPr marL="4500220" indent="0">
              <a:buNone/>
              <a:defRPr sz="2756">
                <a:solidFill>
                  <a:schemeClr val="tx1">
                    <a:tint val="75000"/>
                  </a:schemeClr>
                </a:solidFill>
              </a:defRPr>
            </a:lvl6pPr>
            <a:lvl7pPr marL="5400264" indent="0">
              <a:buNone/>
              <a:defRPr sz="2756">
                <a:solidFill>
                  <a:schemeClr val="tx1">
                    <a:tint val="75000"/>
                  </a:schemeClr>
                </a:solidFill>
              </a:defRPr>
            </a:lvl7pPr>
            <a:lvl8pPr marL="6300307" indent="0">
              <a:buNone/>
              <a:defRPr sz="2756">
                <a:solidFill>
                  <a:schemeClr val="tx1">
                    <a:tint val="75000"/>
                  </a:schemeClr>
                </a:solidFill>
              </a:defRPr>
            </a:lvl8pPr>
            <a:lvl9pPr marL="7200351" indent="0">
              <a:buNone/>
              <a:defRPr sz="2756">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540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620059" y="6782223"/>
            <a:ext cx="7290269" cy="1478398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80338" y="6782222"/>
            <a:ext cx="7290269" cy="1478398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1.11.2018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88929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a:t>
            </a:r>
          </a:p>
        </p:txBody>
      </p:sp>
      <p:sp>
        <p:nvSpPr>
          <p:cNvPr id="4" name="Content Placeholder 3"/>
          <p:cNvSpPr>
            <a:spLocks noGrp="1"/>
          </p:cNvSpPr>
          <p:nvPr>
            <p:ph sz="half" idx="2"/>
          </p:nvPr>
        </p:nvSpPr>
        <p:spPr>
          <a:xfrm>
            <a:off x="1620059" y="9488886"/>
            <a:ext cx="7290269" cy="1207732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80338"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a:t>
            </a:r>
          </a:p>
        </p:txBody>
      </p:sp>
      <p:sp>
        <p:nvSpPr>
          <p:cNvPr id="6" name="Content Placeholder 5"/>
          <p:cNvSpPr>
            <a:spLocks noGrp="1"/>
          </p:cNvSpPr>
          <p:nvPr>
            <p:ph sz="quarter" idx="4"/>
          </p:nvPr>
        </p:nvSpPr>
        <p:spPr>
          <a:xfrm>
            <a:off x="9180338" y="9488882"/>
            <a:ext cx="7290269" cy="1207732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1.11.2018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951747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1.11.2018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1067001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2FC6309-07AF-45D9-BD03-18BB3F21AA63}" type="datetimeFigureOut">
              <a:rPr lang="tr-TR" smtClean="0"/>
              <a:t>1.11.2018</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354751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27" y="0"/>
            <a:ext cx="5980718" cy="251999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5964891" y="0"/>
            <a:ext cx="94503" cy="25199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5025" y="2183994"/>
            <a:ext cx="4725174" cy="8399992"/>
          </a:xfrm>
        </p:spPr>
        <p:txBody>
          <a:bodyPr anchor="b">
            <a:normAutofit/>
          </a:bodyPr>
          <a:lstStyle>
            <a:lvl1pPr>
              <a:defRPr sz="7087"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7087761" y="2687997"/>
            <a:ext cx="9585353" cy="1931998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5025" y="10751989"/>
            <a:ext cx="4725174" cy="12416716"/>
          </a:xfrm>
        </p:spPr>
        <p:txBody>
          <a:bodyPr lIns="91440" rIns="91440">
            <a:normAutofit/>
          </a:bodyPr>
          <a:lstStyle>
            <a:lvl1pPr marL="0" indent="0">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a:t>
            </a:r>
          </a:p>
        </p:txBody>
      </p:sp>
      <p:sp>
        <p:nvSpPr>
          <p:cNvPr id="5" name="Date Placeholder 4"/>
          <p:cNvSpPr>
            <a:spLocks noGrp="1"/>
          </p:cNvSpPr>
          <p:nvPr>
            <p:ph type="dt" sz="half" idx="10"/>
          </p:nvPr>
        </p:nvSpPr>
        <p:spPr>
          <a:xfrm>
            <a:off x="687298" y="23736725"/>
            <a:ext cx="3866054" cy="1341665"/>
          </a:xfrm>
        </p:spPr>
        <p:txBody>
          <a:bodyPr/>
          <a:lstStyle>
            <a:lvl1pPr algn="l">
              <a:defRPr/>
            </a:lvl1pPr>
          </a:lstStyle>
          <a:p>
            <a:fld id="{52FC6309-07AF-45D9-BD03-18BB3F21AA63}" type="datetimeFigureOut">
              <a:rPr lang="tr-TR" smtClean="0"/>
              <a:t>1.11.2018</a:t>
            </a:fld>
            <a:endParaRPr lang="tr-TR"/>
          </a:p>
        </p:txBody>
      </p:sp>
      <p:sp>
        <p:nvSpPr>
          <p:cNvPr id="6" name="Footer Placeholder 5"/>
          <p:cNvSpPr>
            <a:spLocks noGrp="1"/>
          </p:cNvSpPr>
          <p:nvPr>
            <p:ph type="ftr" sz="quarter" idx="11"/>
          </p:nvPr>
        </p:nvSpPr>
        <p:spPr>
          <a:xfrm>
            <a:off x="7087761" y="23736725"/>
            <a:ext cx="6862753" cy="134166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2353358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8199982"/>
            <a:ext cx="17995976" cy="69999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5" y="1806062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18647982"/>
            <a:ext cx="14940550" cy="3023997"/>
          </a:xfrm>
        </p:spPr>
        <p:txBody>
          <a:bodyPr tIns="0" bIns="0" anchor="b">
            <a:noAutofit/>
          </a:bodyPr>
          <a:lstStyle>
            <a:lvl1pPr>
              <a:defRPr sz="7087"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 y="0"/>
            <a:ext cx="18000641" cy="18060629"/>
          </a:xfrm>
          <a:solidFill>
            <a:schemeClr val="bg2">
              <a:lumMod val="90000"/>
            </a:schemeClr>
          </a:solidFill>
        </p:spPr>
        <p:txBody>
          <a:bodyPr lIns="457200" tIns="457200" anchor="t"/>
          <a:lstStyle>
            <a:lvl1pPr marL="0" indent="0">
              <a:buNone/>
              <a:defRPr sz="6300"/>
            </a:lvl1pPr>
            <a:lvl2pPr marL="900044" indent="0">
              <a:buNone/>
              <a:defRPr sz="5512"/>
            </a:lvl2pPr>
            <a:lvl3pPr marL="1800088" indent="0">
              <a:buNone/>
              <a:defRPr sz="4725"/>
            </a:lvl3pPr>
            <a:lvl4pPr marL="2700132" indent="0">
              <a:buNone/>
              <a:defRPr sz="3937"/>
            </a:lvl4pPr>
            <a:lvl5pPr marL="3600176" indent="0">
              <a:buNone/>
              <a:defRPr sz="3937"/>
            </a:lvl5pPr>
            <a:lvl6pPr marL="4500220" indent="0">
              <a:buNone/>
              <a:defRPr sz="3937"/>
            </a:lvl6pPr>
            <a:lvl7pPr marL="5400264" indent="0">
              <a:buNone/>
              <a:defRPr sz="3937"/>
            </a:lvl7pPr>
            <a:lvl8pPr marL="6300307" indent="0">
              <a:buNone/>
              <a:defRPr sz="3937"/>
            </a:lvl8pPr>
            <a:lvl9pPr marL="7200351" indent="0">
              <a:buNone/>
              <a:defRPr sz="3937"/>
            </a:lvl9pPr>
          </a:lstStyle>
          <a:p>
            <a:r>
              <a:rPr lang="tr-TR"/>
              <a:t>Resim eklemek için simgeye tıklayın</a:t>
            </a:r>
            <a:endParaRPr lang="en-US" dirty="0"/>
          </a:p>
        </p:txBody>
      </p:sp>
      <p:sp>
        <p:nvSpPr>
          <p:cNvPr id="4" name="Text Placeholder 3"/>
          <p:cNvSpPr>
            <a:spLocks noGrp="1"/>
          </p:cNvSpPr>
          <p:nvPr>
            <p:ph type="body" sz="half" idx="2"/>
          </p:nvPr>
        </p:nvSpPr>
        <p:spPr>
          <a:xfrm>
            <a:off x="1620060" y="21705578"/>
            <a:ext cx="14940550" cy="2183998"/>
          </a:xfrm>
        </p:spPr>
        <p:txBody>
          <a:bodyPr lIns="91440" tIns="0" rIns="91440" bIns="0">
            <a:normAutofit/>
          </a:bodyPr>
          <a:lstStyle>
            <a:lvl1pPr marL="0" indent="0">
              <a:spcBef>
                <a:spcPts val="0"/>
              </a:spcBef>
              <a:spcAft>
                <a:spcPts val="1181"/>
              </a:spcAft>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1.11.2018</a:t>
            </a:fld>
            <a:endParaRPr lang="tr-T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2461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480504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2881725" y="1515019"/>
            <a:ext cx="3881393" cy="2116495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37546" y="1515019"/>
            <a:ext cx="11419171" cy="21164959"/>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61718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47773" y="1343998"/>
            <a:ext cx="15525572" cy="487082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47773" y="6719995"/>
            <a:ext cx="15525572" cy="15989149"/>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237546" y="23356646"/>
            <a:ext cx="4050149" cy="1341665"/>
          </a:xfrm>
          <a:prstGeom prst="rect">
            <a:avLst/>
          </a:prstGeom>
        </p:spPr>
        <p:txBody>
          <a:bodyPr vert="horz" lIns="91440" tIns="45720" rIns="91440" bIns="45720" rtlCol="0" anchor="ctr"/>
          <a:lstStyle>
            <a:lvl1pPr algn="l">
              <a:defRPr sz="1624">
                <a:solidFill>
                  <a:schemeClr val="tx1">
                    <a:lumMod val="65000"/>
                    <a:lumOff val="35000"/>
                  </a:schemeClr>
                </a:solidFill>
              </a:defRPr>
            </a:lvl1pPr>
          </a:lstStyle>
          <a:p>
            <a:fld id="{52FC6309-07AF-45D9-BD03-18BB3F21AA63}" type="datetimeFigureOut">
              <a:rPr lang="tr-TR" smtClean="0"/>
              <a:t>1.11.2018</a:t>
            </a:fld>
            <a:endParaRPr lang="tr-TR"/>
          </a:p>
        </p:txBody>
      </p:sp>
      <p:sp>
        <p:nvSpPr>
          <p:cNvPr id="5" name="Footer Placeholder 4"/>
          <p:cNvSpPr>
            <a:spLocks noGrp="1"/>
          </p:cNvSpPr>
          <p:nvPr>
            <p:ph type="ftr" sz="quarter" idx="3"/>
          </p:nvPr>
        </p:nvSpPr>
        <p:spPr>
          <a:xfrm>
            <a:off x="5962720" y="23356646"/>
            <a:ext cx="6075224" cy="1341665"/>
          </a:xfrm>
          <a:prstGeom prst="rect">
            <a:avLst/>
          </a:prstGeom>
        </p:spPr>
        <p:txBody>
          <a:bodyPr vert="horz" lIns="91440" tIns="45720" rIns="91440" bIns="45720" rtlCol="0" anchor="ctr"/>
          <a:lstStyle>
            <a:lvl1pPr algn="ctr">
              <a:defRPr sz="1624">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2723196" y="23356646"/>
            <a:ext cx="4050149" cy="1341665"/>
          </a:xfrm>
          <a:prstGeom prst="rect">
            <a:avLst/>
          </a:prstGeom>
        </p:spPr>
        <p:txBody>
          <a:bodyPr vert="horz" lIns="91440" tIns="45720" rIns="91440" bIns="45720" rtlCol="0" anchor="ctr"/>
          <a:lstStyle>
            <a:lvl1pPr algn="r">
              <a:defRPr sz="1624">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1350020" rtl="0" eaLnBrk="1" latinLnBrk="0" hangingPunct="1">
        <a:lnSpc>
          <a:spcPct val="90000"/>
        </a:lnSpc>
        <a:spcBef>
          <a:spcPct val="0"/>
        </a:spcBef>
        <a:buNone/>
        <a:defRPr sz="6496" kern="1200">
          <a:solidFill>
            <a:schemeClr val="tx1"/>
          </a:solidFill>
          <a:latin typeface="+mj-lt"/>
          <a:ea typeface="+mj-ea"/>
          <a:cs typeface="+mj-cs"/>
        </a:defRPr>
      </a:lvl1pPr>
    </p:titleStyle>
    <p:bodyStyle>
      <a:lvl1pPr marL="337505" indent="-337505" algn="l" defTabSz="1350020" rtl="0" eaLnBrk="1" latinLnBrk="0" hangingPunct="1">
        <a:lnSpc>
          <a:spcPct val="90000"/>
        </a:lnSpc>
        <a:spcBef>
          <a:spcPts val="1476"/>
        </a:spcBef>
        <a:buFont typeface="Wingdings 2" pitchFamily="18" charset="2"/>
        <a:buChar char=""/>
        <a:defRPr sz="4134" kern="1200">
          <a:solidFill>
            <a:schemeClr val="tx1"/>
          </a:solidFill>
          <a:latin typeface="+mn-lt"/>
          <a:ea typeface="+mn-ea"/>
          <a:cs typeface="+mn-cs"/>
        </a:defRPr>
      </a:lvl1pPr>
      <a:lvl2pPr marL="1012515" indent="-337505" algn="l" defTabSz="1350020" rtl="0" eaLnBrk="1" latinLnBrk="0" hangingPunct="1">
        <a:lnSpc>
          <a:spcPct val="90000"/>
        </a:lnSpc>
        <a:spcBef>
          <a:spcPts val="738"/>
        </a:spcBef>
        <a:buFont typeface="Wingdings 2" pitchFamily="18" charset="2"/>
        <a:buChar char=""/>
        <a:defRPr sz="3543" kern="1200">
          <a:solidFill>
            <a:schemeClr val="tx1"/>
          </a:solidFill>
          <a:latin typeface="+mn-lt"/>
          <a:ea typeface="+mn-ea"/>
          <a:cs typeface="+mn-cs"/>
        </a:defRPr>
      </a:lvl2pPr>
      <a:lvl3pPr marL="1687525" indent="-337505" algn="l" defTabSz="1350020" rtl="0" eaLnBrk="1" latinLnBrk="0" hangingPunct="1">
        <a:lnSpc>
          <a:spcPct val="90000"/>
        </a:lnSpc>
        <a:spcBef>
          <a:spcPts val="738"/>
        </a:spcBef>
        <a:buFont typeface="Wingdings 2" pitchFamily="18" charset="2"/>
        <a:buChar char=""/>
        <a:defRPr sz="2953" kern="1200">
          <a:solidFill>
            <a:schemeClr val="tx1"/>
          </a:solidFill>
          <a:latin typeface="+mn-lt"/>
          <a:ea typeface="+mn-ea"/>
          <a:cs typeface="+mn-cs"/>
        </a:defRPr>
      </a:lvl3pPr>
      <a:lvl4pPr marL="236253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4pPr>
      <a:lvl5pPr marL="303754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5pPr>
      <a:lvl6pPr marL="3712555"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6pPr>
      <a:lvl7pPr marL="438756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7pPr>
      <a:lvl8pPr marL="506257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8pPr>
      <a:lvl9pPr marL="573758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9pPr>
    </p:bodyStyle>
    <p:otherStyle>
      <a:defPPr>
        <a:defRPr lang="en-US"/>
      </a:defPPr>
      <a:lvl1pPr marL="0" algn="l" defTabSz="1350020" rtl="0" eaLnBrk="1" latinLnBrk="0" hangingPunct="1">
        <a:defRPr sz="2658" kern="1200">
          <a:solidFill>
            <a:schemeClr val="tx1"/>
          </a:solidFill>
          <a:latin typeface="+mn-lt"/>
          <a:ea typeface="+mn-ea"/>
          <a:cs typeface="+mn-cs"/>
        </a:defRPr>
      </a:lvl1pPr>
      <a:lvl2pPr marL="675010" algn="l" defTabSz="1350020" rtl="0" eaLnBrk="1" latinLnBrk="0" hangingPunct="1">
        <a:defRPr sz="2658" kern="1200">
          <a:solidFill>
            <a:schemeClr val="tx1"/>
          </a:solidFill>
          <a:latin typeface="+mn-lt"/>
          <a:ea typeface="+mn-ea"/>
          <a:cs typeface="+mn-cs"/>
        </a:defRPr>
      </a:lvl2pPr>
      <a:lvl3pPr marL="1350020" algn="l" defTabSz="1350020" rtl="0" eaLnBrk="1" latinLnBrk="0" hangingPunct="1">
        <a:defRPr sz="2658" kern="1200">
          <a:solidFill>
            <a:schemeClr val="tx1"/>
          </a:solidFill>
          <a:latin typeface="+mn-lt"/>
          <a:ea typeface="+mn-ea"/>
          <a:cs typeface="+mn-cs"/>
        </a:defRPr>
      </a:lvl3pPr>
      <a:lvl4pPr marL="2025030" algn="l" defTabSz="1350020" rtl="0" eaLnBrk="1" latinLnBrk="0" hangingPunct="1">
        <a:defRPr sz="2658" kern="1200">
          <a:solidFill>
            <a:schemeClr val="tx1"/>
          </a:solidFill>
          <a:latin typeface="+mn-lt"/>
          <a:ea typeface="+mn-ea"/>
          <a:cs typeface="+mn-cs"/>
        </a:defRPr>
      </a:lvl4pPr>
      <a:lvl5pPr marL="2700040" algn="l" defTabSz="1350020" rtl="0" eaLnBrk="1" latinLnBrk="0" hangingPunct="1">
        <a:defRPr sz="2658" kern="1200">
          <a:solidFill>
            <a:schemeClr val="tx1"/>
          </a:solidFill>
          <a:latin typeface="+mn-lt"/>
          <a:ea typeface="+mn-ea"/>
          <a:cs typeface="+mn-cs"/>
        </a:defRPr>
      </a:lvl5pPr>
      <a:lvl6pPr marL="3375050" algn="l" defTabSz="1350020" rtl="0" eaLnBrk="1" latinLnBrk="0" hangingPunct="1">
        <a:defRPr sz="2658" kern="1200">
          <a:solidFill>
            <a:schemeClr val="tx1"/>
          </a:solidFill>
          <a:latin typeface="+mn-lt"/>
          <a:ea typeface="+mn-ea"/>
          <a:cs typeface="+mn-cs"/>
        </a:defRPr>
      </a:lvl6pPr>
      <a:lvl7pPr marL="4050060" algn="l" defTabSz="1350020" rtl="0" eaLnBrk="1" latinLnBrk="0" hangingPunct="1">
        <a:defRPr sz="2658" kern="1200">
          <a:solidFill>
            <a:schemeClr val="tx1"/>
          </a:solidFill>
          <a:latin typeface="+mn-lt"/>
          <a:ea typeface="+mn-ea"/>
          <a:cs typeface="+mn-cs"/>
        </a:defRPr>
      </a:lvl7pPr>
      <a:lvl8pPr marL="4725071" algn="l" defTabSz="1350020" rtl="0" eaLnBrk="1" latinLnBrk="0" hangingPunct="1">
        <a:defRPr sz="2658" kern="1200">
          <a:solidFill>
            <a:schemeClr val="tx1"/>
          </a:solidFill>
          <a:latin typeface="+mn-lt"/>
          <a:ea typeface="+mn-ea"/>
          <a:cs typeface="+mn-cs"/>
        </a:defRPr>
      </a:lvl8pPr>
      <a:lvl9pPr marL="5400081" algn="l" defTabSz="1350020" rtl="0" eaLnBrk="1" latinLnBrk="0" hangingPunct="1">
        <a:defRPr sz="265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23519977"/>
            <a:ext cx="18000665"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23275679"/>
            <a:ext cx="18000665" cy="244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620060" y="1053139"/>
            <a:ext cx="14850547" cy="5330860"/>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2218"/>
            <a:ext cx="14850549" cy="14783985"/>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620063" y="23736725"/>
            <a:ext cx="3650140" cy="1341665"/>
          </a:xfrm>
          <a:prstGeom prst="rect">
            <a:avLst/>
          </a:prstGeom>
        </p:spPr>
        <p:txBody>
          <a:bodyPr vert="horz" lIns="91440" tIns="45720" rIns="91440" bIns="45720" rtlCol="0" anchor="ctr"/>
          <a:lstStyle>
            <a:lvl1pPr algn="l">
              <a:defRPr sz="1772">
                <a:solidFill>
                  <a:srgbClr val="FFFFFF"/>
                </a:solidFill>
              </a:defRPr>
            </a:lvl1pPr>
          </a:lstStyle>
          <a:p>
            <a:fld id="{52FC6309-07AF-45D9-BD03-18BB3F21AA63}" type="datetimeFigureOut">
              <a:rPr lang="tr-TR" smtClean="0"/>
              <a:t>1.11.2018</a:t>
            </a:fld>
            <a:endParaRPr lang="tr-TR"/>
          </a:p>
        </p:txBody>
      </p:sp>
      <p:sp>
        <p:nvSpPr>
          <p:cNvPr id="5" name="Footer Placeholder 4"/>
          <p:cNvSpPr>
            <a:spLocks noGrp="1"/>
          </p:cNvSpPr>
          <p:nvPr>
            <p:ph type="ftr" sz="quarter" idx="3"/>
          </p:nvPr>
        </p:nvSpPr>
        <p:spPr>
          <a:xfrm>
            <a:off x="5442404" y="23736725"/>
            <a:ext cx="7120544" cy="1341665"/>
          </a:xfrm>
          <a:prstGeom prst="rect">
            <a:avLst/>
          </a:prstGeom>
        </p:spPr>
        <p:txBody>
          <a:bodyPr vert="horz" lIns="91440" tIns="45720" rIns="91440" bIns="45720" rtlCol="0" anchor="ctr"/>
          <a:lstStyle>
            <a:lvl1pPr algn="ctr">
              <a:defRPr sz="177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14617358" y="23736725"/>
            <a:ext cx="1937117" cy="1341665"/>
          </a:xfrm>
          <a:prstGeom prst="rect">
            <a:avLst/>
          </a:prstGeom>
        </p:spPr>
        <p:txBody>
          <a:bodyPr vert="horz" lIns="91440" tIns="45720" rIns="91440" bIns="45720" rtlCol="0" anchor="ctr"/>
          <a:lstStyle>
            <a:lvl1pPr algn="r">
              <a:defRPr sz="2067">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1762169" y="6385776"/>
            <a:ext cx="1471554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132107"/>
      </p:ext>
    </p:extLst>
  </p:cSld>
  <p:clrMap bg1="lt1" tx1="dk1" bg2="lt2" tx2="dk2" accent1="accent1" accent2="accent2" accent3="accent3" accent4="accent4" accent5="accent5" accent6="accent6" hlink="hlink" folHlink="folHlink"/>
  <p:sldLayoutIdLst>
    <p:sldLayoutId id="2147484147" r:id="rId1"/>
    <p:sldLayoutId id="2147484148" r:id="rId2"/>
    <p:sldLayoutId id="2147484149" r:id="rId3"/>
    <p:sldLayoutId id="2147484150" r:id="rId4"/>
    <p:sldLayoutId id="2147484151" r:id="rId5"/>
    <p:sldLayoutId id="2147484152" r:id="rId6"/>
    <p:sldLayoutId id="2147484153" r:id="rId7"/>
    <p:sldLayoutId id="2147484154" r:id="rId8"/>
    <p:sldLayoutId id="2147484155" r:id="rId9"/>
    <p:sldLayoutId id="2147484156" r:id="rId10"/>
    <p:sldLayoutId id="2147484157" r:id="rId11"/>
  </p:sldLayoutIdLst>
  <p:txStyles>
    <p:titleStyle>
      <a:lvl1pPr algn="l" defTabSz="1800088" rtl="0" eaLnBrk="1" latinLnBrk="0" hangingPunct="1">
        <a:lnSpc>
          <a:spcPct val="85000"/>
        </a:lnSpc>
        <a:spcBef>
          <a:spcPct val="0"/>
        </a:spcBef>
        <a:buNone/>
        <a:defRPr sz="9449" kern="1200" spc="-98" baseline="0">
          <a:solidFill>
            <a:schemeClr val="tx1">
              <a:lumMod val="75000"/>
              <a:lumOff val="25000"/>
            </a:schemeClr>
          </a:solidFill>
          <a:latin typeface="+mj-lt"/>
          <a:ea typeface="+mj-ea"/>
          <a:cs typeface="+mj-cs"/>
        </a:defRPr>
      </a:lvl1pPr>
    </p:titleStyle>
    <p:bodyStyle>
      <a:lvl1pPr marL="180009" indent="-180009" algn="l" defTabSz="1800088" rtl="0" eaLnBrk="1" latinLnBrk="0" hangingPunct="1">
        <a:lnSpc>
          <a:spcPct val="90000"/>
        </a:lnSpc>
        <a:spcBef>
          <a:spcPts val="2362"/>
        </a:spcBef>
        <a:spcAft>
          <a:spcPts val="394"/>
        </a:spcAft>
        <a:buClr>
          <a:schemeClr val="accent1"/>
        </a:buClr>
        <a:buSzPct val="100000"/>
        <a:buFont typeface="Calibri" panose="020F0502020204030204" pitchFamily="34" charset="0"/>
        <a:buChar char=" "/>
        <a:defRPr sz="3937" kern="1200">
          <a:solidFill>
            <a:schemeClr val="tx1">
              <a:lumMod val="75000"/>
              <a:lumOff val="25000"/>
            </a:schemeClr>
          </a:solidFill>
          <a:latin typeface="+mn-lt"/>
          <a:ea typeface="+mn-ea"/>
          <a:cs typeface="+mn-cs"/>
        </a:defRPr>
      </a:lvl1pPr>
      <a:lvl2pPr marL="756037" indent="-360018" algn="l" defTabSz="1800088" rtl="0" eaLnBrk="1" latinLnBrk="0" hangingPunct="1">
        <a:lnSpc>
          <a:spcPct val="90000"/>
        </a:lnSpc>
        <a:spcBef>
          <a:spcPts val="394"/>
        </a:spcBef>
        <a:spcAft>
          <a:spcPts val="787"/>
        </a:spcAft>
        <a:buClr>
          <a:schemeClr val="accent1"/>
        </a:buClr>
        <a:buFont typeface="Calibri" pitchFamily="34" charset="0"/>
        <a:buChar char="◦"/>
        <a:defRPr sz="3543" kern="1200">
          <a:solidFill>
            <a:schemeClr val="tx1">
              <a:lumMod val="75000"/>
              <a:lumOff val="25000"/>
            </a:schemeClr>
          </a:solidFill>
          <a:latin typeface="+mn-lt"/>
          <a:ea typeface="+mn-ea"/>
          <a:cs typeface="+mn-cs"/>
        </a:defRPr>
      </a:lvl2pPr>
      <a:lvl3pPr marL="1116054"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3pPr>
      <a:lvl4pPr marL="1476072"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4pPr>
      <a:lvl5pPr marL="1836090"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5pPr>
      <a:lvl6pPr marL="216546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6pPr>
      <a:lvl7pPr marL="255918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7pPr>
      <a:lvl8pPr marL="295290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8pPr>
      <a:lvl9pPr marL="334662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9pPr>
    </p:bodyStyle>
    <p:otherStyle>
      <a:defPPr>
        <a:defRPr lang="en-US"/>
      </a:defPPr>
      <a:lvl1pPr marL="0" algn="l" defTabSz="1800088" rtl="0" eaLnBrk="1" latinLnBrk="0" hangingPunct="1">
        <a:defRPr sz="3543" kern="1200">
          <a:solidFill>
            <a:schemeClr val="tx1"/>
          </a:solidFill>
          <a:latin typeface="+mn-lt"/>
          <a:ea typeface="+mn-ea"/>
          <a:cs typeface="+mn-cs"/>
        </a:defRPr>
      </a:lvl1pPr>
      <a:lvl2pPr marL="900044" algn="l" defTabSz="1800088" rtl="0" eaLnBrk="1" latinLnBrk="0" hangingPunct="1">
        <a:defRPr sz="3543" kern="1200">
          <a:solidFill>
            <a:schemeClr val="tx1"/>
          </a:solidFill>
          <a:latin typeface="+mn-lt"/>
          <a:ea typeface="+mn-ea"/>
          <a:cs typeface="+mn-cs"/>
        </a:defRPr>
      </a:lvl2pPr>
      <a:lvl3pPr marL="1800088" algn="l" defTabSz="1800088" rtl="0" eaLnBrk="1" latinLnBrk="0" hangingPunct="1">
        <a:defRPr sz="3543" kern="1200">
          <a:solidFill>
            <a:schemeClr val="tx1"/>
          </a:solidFill>
          <a:latin typeface="+mn-lt"/>
          <a:ea typeface="+mn-ea"/>
          <a:cs typeface="+mn-cs"/>
        </a:defRPr>
      </a:lvl3pPr>
      <a:lvl4pPr marL="2700132" algn="l" defTabSz="1800088" rtl="0" eaLnBrk="1" latinLnBrk="0" hangingPunct="1">
        <a:defRPr sz="3543" kern="1200">
          <a:solidFill>
            <a:schemeClr val="tx1"/>
          </a:solidFill>
          <a:latin typeface="+mn-lt"/>
          <a:ea typeface="+mn-ea"/>
          <a:cs typeface="+mn-cs"/>
        </a:defRPr>
      </a:lvl4pPr>
      <a:lvl5pPr marL="3600176" algn="l" defTabSz="1800088" rtl="0" eaLnBrk="1" latinLnBrk="0" hangingPunct="1">
        <a:defRPr sz="3543" kern="1200">
          <a:solidFill>
            <a:schemeClr val="tx1"/>
          </a:solidFill>
          <a:latin typeface="+mn-lt"/>
          <a:ea typeface="+mn-ea"/>
          <a:cs typeface="+mn-cs"/>
        </a:defRPr>
      </a:lvl5pPr>
      <a:lvl6pPr marL="4500220" algn="l" defTabSz="1800088" rtl="0" eaLnBrk="1" latinLnBrk="0" hangingPunct="1">
        <a:defRPr sz="3543" kern="1200">
          <a:solidFill>
            <a:schemeClr val="tx1"/>
          </a:solidFill>
          <a:latin typeface="+mn-lt"/>
          <a:ea typeface="+mn-ea"/>
          <a:cs typeface="+mn-cs"/>
        </a:defRPr>
      </a:lvl6pPr>
      <a:lvl7pPr marL="5400264" algn="l" defTabSz="1800088" rtl="0" eaLnBrk="1" latinLnBrk="0" hangingPunct="1">
        <a:defRPr sz="3543" kern="1200">
          <a:solidFill>
            <a:schemeClr val="tx1"/>
          </a:solidFill>
          <a:latin typeface="+mn-lt"/>
          <a:ea typeface="+mn-ea"/>
          <a:cs typeface="+mn-cs"/>
        </a:defRPr>
      </a:lvl7pPr>
      <a:lvl8pPr marL="6300307" algn="l" defTabSz="1800088" rtl="0" eaLnBrk="1" latinLnBrk="0" hangingPunct="1">
        <a:defRPr sz="3543" kern="1200">
          <a:solidFill>
            <a:schemeClr val="tx1"/>
          </a:solidFill>
          <a:latin typeface="+mn-lt"/>
          <a:ea typeface="+mn-ea"/>
          <a:cs typeface="+mn-cs"/>
        </a:defRPr>
      </a:lvl8pPr>
      <a:lvl9pPr marL="7200351" algn="l" defTabSz="1800088" rtl="0" eaLnBrk="1" latinLnBrk="0" hangingPunct="1">
        <a:defRPr sz="354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5" Type="http://schemas.openxmlformats.org/officeDocument/2006/relationships/image" Target="../media/image2.jp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046FBACA-91A9-40C1-A99C-139BA63F28B1}"/>
              </a:ext>
            </a:extLst>
          </p:cNvPr>
          <p:cNvSpPr txBox="1"/>
          <p:nvPr/>
        </p:nvSpPr>
        <p:spPr>
          <a:xfrm>
            <a:off x="5486400" y="484479"/>
            <a:ext cx="12273632" cy="1200329"/>
          </a:xfrm>
          <a:prstGeom prst="rect">
            <a:avLst/>
          </a:prstGeom>
          <a:noFill/>
        </p:spPr>
        <p:txBody>
          <a:bodyPr wrap="square" rtlCol="0">
            <a:spAutoFit/>
          </a:bodyPr>
          <a:lstStyle/>
          <a:p>
            <a:r>
              <a:rPr lang="tr-TR" sz="7200" dirty="0"/>
              <a:t>ENTER YOUR TITLE</a:t>
            </a:r>
          </a:p>
        </p:txBody>
      </p:sp>
      <p:sp>
        <p:nvSpPr>
          <p:cNvPr id="10" name="Metin kutusu 9">
            <a:extLst>
              <a:ext uri="{FF2B5EF4-FFF2-40B4-BE49-F238E27FC236}">
                <a16:creationId xmlns:a16="http://schemas.microsoft.com/office/drawing/2014/main" id="{61A7D914-1F6F-4BC9-80DD-27576C700570}"/>
              </a:ext>
            </a:extLst>
          </p:cNvPr>
          <p:cNvSpPr txBox="1"/>
          <p:nvPr/>
        </p:nvSpPr>
        <p:spPr>
          <a:xfrm>
            <a:off x="433137" y="3922296"/>
            <a:ext cx="8374688" cy="584774"/>
          </a:xfrm>
          <a:prstGeom prst="rect">
            <a:avLst/>
          </a:prstGeom>
          <a:solidFill>
            <a:srgbClr val="173B53"/>
          </a:solidFill>
        </p:spPr>
        <p:txBody>
          <a:bodyPr wrap="square" rtlCol="0">
            <a:spAutoFit/>
          </a:bodyPr>
          <a:lstStyle/>
          <a:p>
            <a:r>
              <a:rPr lang="tr-TR" sz="3200" b="1" dirty="0">
                <a:solidFill>
                  <a:schemeClr val="bg1"/>
                </a:solidFill>
              </a:rPr>
              <a:t>INTRODUCTION</a:t>
            </a:r>
            <a:endParaRPr lang="tr-TR"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4644190" y="356448"/>
            <a:ext cx="13018522" cy="2888357"/>
          </a:xfrm>
          <a:prstGeom prst="rect">
            <a:avLst/>
          </a:prstGeom>
          <a:solidFill>
            <a:srgbClr val="173B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800" b="1" dirty="0"/>
              <a:t>ENTER YOUR TITLE</a:t>
            </a:r>
          </a:p>
          <a:p>
            <a:pPr algn="ctr"/>
            <a:r>
              <a:rPr lang="tr-TR" sz="2400" dirty="0"/>
              <a:t>John </a:t>
            </a:r>
            <a:r>
              <a:rPr lang="tr-TR" sz="2400" dirty="0" err="1"/>
              <a:t>Doe</a:t>
            </a:r>
            <a:r>
              <a:rPr lang="tr-TR" sz="2400" dirty="0"/>
              <a:t> </a:t>
            </a:r>
            <a:r>
              <a:rPr lang="en-US" b="1" baseline="30000" dirty="0"/>
              <a:t>1</a:t>
            </a:r>
            <a:r>
              <a:rPr lang="tr-TR" sz="2400" dirty="0"/>
              <a:t>,Edgar Rice </a:t>
            </a:r>
            <a:r>
              <a:rPr lang="tr-TR" sz="2400" b="1" baseline="30000" dirty="0"/>
              <a:t>2</a:t>
            </a:r>
            <a:r>
              <a:rPr lang="tr-TR" sz="2400" dirty="0"/>
              <a:t>, …</a:t>
            </a:r>
            <a:br>
              <a:rPr lang="tr-TR" sz="2400" dirty="0"/>
            </a:br>
            <a:r>
              <a:rPr lang="tr-TR" sz="2400" dirty="0"/>
              <a:t> </a:t>
            </a:r>
            <a:r>
              <a:rPr lang="en-US" b="1" baseline="30000" dirty="0"/>
              <a:t>1</a:t>
            </a:r>
            <a:r>
              <a:rPr lang="tr-TR" b="1" baseline="30000" dirty="0"/>
              <a:t> </a:t>
            </a:r>
            <a:r>
              <a:rPr lang="en-US" sz="2400" dirty="0"/>
              <a:t>Iowa State University, U</a:t>
            </a:r>
            <a:r>
              <a:rPr lang="tr-TR" sz="2400" dirty="0"/>
              <a:t>.S.A., </a:t>
            </a:r>
            <a:r>
              <a:rPr lang="tr-TR" sz="2400" b="1" baseline="30000" dirty="0"/>
              <a:t>2</a:t>
            </a:r>
            <a:r>
              <a:rPr lang="en-US" sz="2400" b="1" baseline="30000" dirty="0"/>
              <a:t> </a:t>
            </a:r>
            <a:r>
              <a:rPr lang="tr-TR" sz="2400" dirty="0"/>
              <a:t>Cambridge </a:t>
            </a:r>
            <a:r>
              <a:rPr lang="tr-TR" sz="2400" dirty="0" err="1"/>
              <a:t>University</a:t>
            </a:r>
            <a:r>
              <a:rPr lang="tr-TR" sz="2400" dirty="0"/>
              <a:t>, U.K.</a:t>
            </a:r>
            <a:endParaRPr lang="tr-TR" sz="2000"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33137" y="10873338"/>
            <a:ext cx="8374688" cy="584774"/>
          </a:xfrm>
          <a:prstGeom prst="rect">
            <a:avLst/>
          </a:prstGeom>
          <a:solidFill>
            <a:srgbClr val="173B53"/>
          </a:solidFill>
        </p:spPr>
        <p:txBody>
          <a:bodyPr wrap="square" rtlCol="0">
            <a:spAutoFit/>
          </a:bodyPr>
          <a:lstStyle/>
          <a:p>
            <a:r>
              <a:rPr lang="tr-TR" sz="3200" b="1" dirty="0">
                <a:solidFill>
                  <a:schemeClr val="bg1"/>
                </a:solidFill>
              </a:rPr>
              <a:t>METHOD</a:t>
            </a:r>
            <a:endParaRPr lang="tr-TR"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433137" y="17286149"/>
            <a:ext cx="8374688" cy="584774"/>
          </a:xfrm>
          <a:prstGeom prst="rect">
            <a:avLst/>
          </a:prstGeom>
          <a:solidFill>
            <a:srgbClr val="173B53"/>
          </a:solidFill>
        </p:spPr>
        <p:txBody>
          <a:bodyPr wrap="square" rtlCol="0">
            <a:spAutoFit/>
          </a:bodyPr>
          <a:lstStyle/>
          <a:p>
            <a:r>
              <a:rPr lang="tr-TR" sz="3200" b="1">
                <a:solidFill>
                  <a:schemeClr val="bg1"/>
                </a:solidFill>
              </a:rPr>
              <a:t>RESULTS </a:t>
            </a:r>
            <a:r>
              <a:rPr lang="tr-TR" sz="3200" b="1" dirty="0">
                <a:solidFill>
                  <a:schemeClr val="bg1"/>
                </a:solidFill>
              </a:rPr>
              <a:t>AND DISCUSSION</a:t>
            </a:r>
            <a:endParaRPr lang="tr-TR"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9252495" y="10034202"/>
            <a:ext cx="8374688" cy="584774"/>
          </a:xfrm>
          <a:prstGeom prst="rect">
            <a:avLst/>
          </a:prstGeom>
          <a:solidFill>
            <a:srgbClr val="173B53"/>
          </a:solidFill>
        </p:spPr>
        <p:txBody>
          <a:bodyPr wrap="square" rtlCol="0">
            <a:spAutoFit/>
          </a:bodyPr>
          <a:lstStyle/>
          <a:p>
            <a:r>
              <a:rPr lang="tr-TR" sz="3200" b="1" dirty="0">
                <a:solidFill>
                  <a:schemeClr val="bg1"/>
                </a:solidFill>
              </a:rPr>
              <a:t>CONCLUSION</a:t>
            </a:r>
            <a:endParaRPr lang="tr-TR"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9252495" y="16361918"/>
            <a:ext cx="8374688" cy="584774"/>
          </a:xfrm>
          <a:prstGeom prst="rect">
            <a:avLst/>
          </a:prstGeom>
          <a:solidFill>
            <a:srgbClr val="173B53"/>
          </a:solidFill>
        </p:spPr>
        <p:txBody>
          <a:bodyPr wrap="square" rtlCol="0">
            <a:spAutoFit/>
          </a:bodyPr>
          <a:lstStyle/>
          <a:p>
            <a:r>
              <a:rPr lang="tr-TR" sz="3200" b="1" dirty="0">
                <a:solidFill>
                  <a:schemeClr val="bg1"/>
                </a:solidFill>
              </a:rPr>
              <a:t>RECOMMENDATIONS</a:t>
            </a:r>
            <a:endParaRPr lang="tr-TR"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433137" y="23815032"/>
            <a:ext cx="13555818" cy="1015663"/>
          </a:xfrm>
          <a:prstGeom prst="rect">
            <a:avLst/>
          </a:prstGeom>
          <a:noFill/>
        </p:spPr>
        <p:txBody>
          <a:bodyPr wrap="square" rtlCol="0">
            <a:spAutoFit/>
          </a:bodyPr>
          <a:lstStyle/>
          <a:p>
            <a:r>
              <a:rPr lang="en-US" sz="3200" dirty="0">
                <a:solidFill>
                  <a:schemeClr val="bg1"/>
                </a:solidFill>
              </a:rPr>
              <a:t>International Conference on Technology, Engineering and Science</a:t>
            </a:r>
            <a:endParaRPr lang="tr-TR" sz="3200" dirty="0">
              <a:solidFill>
                <a:schemeClr val="bg1"/>
              </a:solidFill>
            </a:endParaRPr>
          </a:p>
          <a:p>
            <a:r>
              <a:rPr lang="tr-TR" sz="2800" i="1" dirty="0">
                <a:solidFill>
                  <a:schemeClr val="bg1"/>
                </a:solidFill>
              </a:rPr>
              <a:t>www.icontes.net</a:t>
            </a:r>
          </a:p>
        </p:txBody>
      </p:sp>
      <p:sp>
        <p:nvSpPr>
          <p:cNvPr id="19" name="Metin kutusu 18">
            <a:extLst>
              <a:ext uri="{FF2B5EF4-FFF2-40B4-BE49-F238E27FC236}">
                <a16:creationId xmlns:a16="http://schemas.microsoft.com/office/drawing/2014/main" id="{2DACD2BA-BC81-449D-A9D1-77F3FE1190EA}"/>
              </a:ext>
            </a:extLst>
          </p:cNvPr>
          <p:cNvSpPr txBox="1"/>
          <p:nvPr/>
        </p:nvSpPr>
        <p:spPr>
          <a:xfrm>
            <a:off x="433137" y="4777425"/>
            <a:ext cx="8374688" cy="5940088"/>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a:p>
            <a:pPr algn="just"/>
            <a:endParaRPr lang="tr-TR" sz="2000" dirty="0"/>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33137" y="11719703"/>
            <a:ext cx="8374688"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433137" y="18160760"/>
            <a:ext cx="8374688" cy="4678204"/>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4167815200"/>
              </p:ext>
            </p:extLst>
          </p:nvPr>
        </p:nvGraphicFramePr>
        <p:xfrm>
          <a:off x="9577136" y="3922296"/>
          <a:ext cx="7796463" cy="3850104"/>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9252495" y="7806460"/>
            <a:ext cx="8374688" cy="1938992"/>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9252495" y="10865445"/>
            <a:ext cx="8374688" cy="5632311"/>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9192839" y="17213957"/>
            <a:ext cx="8374688" cy="132343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9288023" y="18784623"/>
            <a:ext cx="8374688" cy="584774"/>
          </a:xfrm>
          <a:prstGeom prst="rect">
            <a:avLst/>
          </a:prstGeom>
          <a:solidFill>
            <a:srgbClr val="173B53"/>
          </a:solidFill>
        </p:spPr>
        <p:txBody>
          <a:bodyPr wrap="square" rtlCol="0">
            <a:spAutoFit/>
          </a:bodyPr>
          <a:lstStyle/>
          <a:p>
            <a:r>
              <a:rPr lang="tr-TR" sz="3200" b="1" dirty="0">
                <a:solidFill>
                  <a:schemeClr val="bg1"/>
                </a:solidFill>
              </a:rPr>
              <a:t>REFERENCES</a:t>
            </a:r>
            <a:endParaRPr lang="tr-TR" b="1" dirty="0">
              <a:solidFill>
                <a:schemeClr val="bg1"/>
              </a:solidFill>
            </a:endParaRPr>
          </a:p>
        </p:txBody>
      </p:sp>
      <p:sp>
        <p:nvSpPr>
          <p:cNvPr id="30" name="Metin kutusu 29">
            <a:extLst>
              <a:ext uri="{FF2B5EF4-FFF2-40B4-BE49-F238E27FC236}">
                <a16:creationId xmlns:a16="http://schemas.microsoft.com/office/drawing/2014/main" id="{350D1883-3EA7-410C-8A6D-8D952322903E}"/>
              </a:ext>
            </a:extLst>
          </p:cNvPr>
          <p:cNvSpPr txBox="1"/>
          <p:nvPr/>
        </p:nvSpPr>
        <p:spPr>
          <a:xfrm>
            <a:off x="9288023" y="19616624"/>
            <a:ext cx="8374688" cy="3170099"/>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endParaRPr lang="tr-TR" sz="2000" dirty="0"/>
          </a:p>
        </p:txBody>
      </p:sp>
      <p:pic>
        <p:nvPicPr>
          <p:cNvPr id="5" name="Resim 4">
            <a:extLst>
              <a:ext uri="{FF2B5EF4-FFF2-40B4-BE49-F238E27FC236}">
                <a16:creationId xmlns:a16="http://schemas.microsoft.com/office/drawing/2014/main" id="{8749632E-473F-48ED-8C63-1B86CE283079}"/>
              </a:ext>
            </a:extLst>
          </p:cNvPr>
          <p:cNvPicPr>
            <a:picLocks noChangeAspect="1"/>
          </p:cNvPicPr>
          <p:nvPr/>
        </p:nvPicPr>
        <p:blipFill rotWithShape="1">
          <a:blip r:embed="rId4">
            <a:extLst>
              <a:ext uri="{28A0092B-C50C-407E-A947-70E740481C1C}">
                <a14:useLocalDpi xmlns:a14="http://schemas.microsoft.com/office/drawing/2010/main" val="0"/>
              </a:ext>
            </a:extLst>
          </a:blip>
          <a:srcRect t="19571" b="14925"/>
          <a:stretch/>
        </p:blipFill>
        <p:spPr>
          <a:xfrm>
            <a:off x="14157026" y="22514882"/>
            <a:ext cx="3578943" cy="2344310"/>
          </a:xfrm>
          <a:prstGeom prst="rect">
            <a:avLst/>
          </a:prstGeom>
          <a:ln>
            <a:noFill/>
          </a:ln>
          <a:effectLst>
            <a:outerShdw blurRad="292100" dist="139700" dir="2700000" algn="tl" rotWithShape="0">
              <a:srgbClr val="333333">
                <a:alpha val="65000"/>
              </a:srgbClr>
            </a:outerShdw>
          </a:effectLst>
        </p:spPr>
      </p:pic>
      <p:pic>
        <p:nvPicPr>
          <p:cNvPr id="3" name="Resim 2">
            <a:extLst>
              <a:ext uri="{FF2B5EF4-FFF2-40B4-BE49-F238E27FC236}">
                <a16:creationId xmlns:a16="http://schemas.microsoft.com/office/drawing/2014/main" id="{5A529286-1CED-4F2D-92FC-F64E99F83D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316" y="246170"/>
            <a:ext cx="4336445" cy="3085406"/>
          </a:xfrm>
          <a:prstGeom prst="rect">
            <a:avLst/>
          </a:prstGeom>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8">
      <a:dk1>
        <a:sysClr val="windowText" lastClr="000000"/>
      </a:dk1>
      <a:lt1>
        <a:sysClr val="window" lastClr="FFFFFF"/>
      </a:lt1>
      <a:dk2>
        <a:srgbClr val="344068"/>
      </a:dk2>
      <a:lt2>
        <a:srgbClr val="D9E0E6"/>
      </a:lt2>
      <a:accent1>
        <a:srgbClr val="1CADE4"/>
      </a:accent1>
      <a:accent2>
        <a:srgbClr val="173B53"/>
      </a:accent2>
      <a:accent3>
        <a:srgbClr val="28C4CC"/>
      </a:accent3>
      <a:accent4>
        <a:srgbClr val="42BA97"/>
      </a:accent4>
      <a:accent5>
        <a:srgbClr val="3E8853"/>
      </a:accent5>
      <a:accent6>
        <a:srgbClr val="62A39F"/>
      </a:accent6>
      <a:hlink>
        <a:srgbClr val="6EAC1C"/>
      </a:hlink>
      <a:folHlink>
        <a:srgbClr val="B26B02"/>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TM02900743[[fn=Organik]]</Template>
  <TotalTime>257</TotalTime>
  <Words>619</Words>
  <PresentationFormat>Özel</PresentationFormat>
  <Paragraphs>38</Paragraphs>
  <Slides>1</Slides>
  <Notes>0</Notes>
  <HiddenSlides>0</HiddenSlides>
  <MMClips>0</MMClips>
  <ScaleCrop>false</ScaleCrop>
  <HeadingPairs>
    <vt:vector size="6" baseType="variant">
      <vt:variant>
        <vt:lpstr>Kullanılan Yazı Tipleri</vt:lpstr>
      </vt:variant>
      <vt:variant>
        <vt:i4>3</vt:i4>
      </vt:variant>
      <vt:variant>
        <vt:lpstr>Tema</vt:lpstr>
      </vt:variant>
      <vt:variant>
        <vt:i4>2</vt:i4>
      </vt:variant>
      <vt:variant>
        <vt:lpstr>Slayt Başlıkları</vt:lpstr>
      </vt:variant>
      <vt:variant>
        <vt:i4>1</vt:i4>
      </vt:variant>
    </vt:vector>
  </HeadingPairs>
  <TitlesOfParts>
    <vt:vector size="6" baseType="lpstr">
      <vt:lpstr>Calibri</vt:lpstr>
      <vt:lpstr>Calibri Light</vt:lpstr>
      <vt:lpstr>Wingdings 2</vt:lpstr>
      <vt:lpstr>HDOfficeLightV0</vt:lpstr>
      <vt:lpstr>Geçmişe bakış</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2018-10-31T15:45:34Z</dcterms:created>
  <dcterms:modified xsi:type="dcterms:W3CDTF">2018-11-01T20:14:40Z</dcterms:modified>
</cp:coreProperties>
</file>